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5" d="100"/>
          <a:sy n="65" d="100"/>
        </p:scale>
        <p:origin x="33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altLang="ko-KR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altLang="ko-KR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127DB-5008-4E39-8C8D-BF68306353C6}" type="datetimeFigureOut">
              <a:rPr lang="ko-KR" altLang="en-US" smtClean="0"/>
              <a:t>2016-11-27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97707-A783-41F3-8E5F-9ABA9B3150A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357336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127DB-5008-4E39-8C8D-BF68306353C6}" type="datetimeFigureOut">
              <a:rPr lang="ko-KR" altLang="en-US" smtClean="0"/>
              <a:t>2016-11-27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97707-A783-41F3-8E5F-9ABA9B3150A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03082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 altLang="ko-KR" smtClean="0"/>
              <a:t>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127DB-5008-4E39-8C8D-BF68306353C6}" type="datetimeFigureOut">
              <a:rPr lang="ko-KR" altLang="en-US" smtClean="0"/>
              <a:t>2016-11-27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97707-A783-41F3-8E5F-9ABA9B3150A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50301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127DB-5008-4E39-8C8D-BF68306353C6}" type="datetimeFigureOut">
              <a:rPr lang="ko-KR" altLang="en-US" smtClean="0"/>
              <a:t>2016-11-27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97707-A783-41F3-8E5F-9ABA9B3150A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63618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altLang="ko-KR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127DB-5008-4E39-8C8D-BF68306353C6}" type="datetimeFigureOut">
              <a:rPr lang="ko-KR" altLang="en-US" smtClean="0"/>
              <a:t>2016-11-27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97707-A783-41F3-8E5F-9ABA9B3150A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20748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 altLang="ko-KR" smtClean="0"/>
              <a:t>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 altLang="ko-KR" smtClean="0"/>
              <a:t>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127DB-5008-4E39-8C8D-BF68306353C6}" type="datetimeFigureOut">
              <a:rPr lang="ko-KR" altLang="en-US" smtClean="0"/>
              <a:t>2016-11-27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97707-A783-41F3-8E5F-9ABA9B3150A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3590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altLang="ko-KR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 altLang="ko-KR" smtClean="0"/>
              <a:t>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altLang="ko-KR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 altLang="ko-KR" smtClean="0"/>
              <a:t>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127DB-5008-4E39-8C8D-BF68306353C6}" type="datetimeFigureOut">
              <a:rPr lang="ko-KR" altLang="en-US" smtClean="0"/>
              <a:t>2016-11-27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97707-A783-41F3-8E5F-9ABA9B3150A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6350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127DB-5008-4E39-8C8D-BF68306353C6}" type="datetimeFigureOut">
              <a:rPr lang="ko-KR" altLang="en-US" smtClean="0"/>
              <a:t>2016-11-27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97707-A783-41F3-8E5F-9ABA9B3150A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20296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127DB-5008-4E39-8C8D-BF68306353C6}" type="datetimeFigureOut">
              <a:rPr lang="ko-KR" altLang="en-US" smtClean="0"/>
              <a:t>2016-11-27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97707-A783-41F3-8E5F-9ABA9B3150A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87172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altLang="ko-KR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altLang="ko-KR" smtClean="0"/>
              <a:t>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altLang="ko-KR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127DB-5008-4E39-8C8D-BF68306353C6}" type="datetimeFigureOut">
              <a:rPr lang="ko-KR" altLang="en-US" smtClean="0"/>
              <a:t>2016-11-27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97707-A783-41F3-8E5F-9ABA9B3150A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13472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altLang="ko-KR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altLang="ko-KR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altLang="ko-KR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127DB-5008-4E39-8C8D-BF68306353C6}" type="datetimeFigureOut">
              <a:rPr lang="ko-KR" altLang="en-US" smtClean="0"/>
              <a:t>2016-11-27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97707-A783-41F3-8E5F-9ABA9B3150A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3500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D127DB-5008-4E39-8C8D-BF68306353C6}" type="datetimeFigureOut">
              <a:rPr lang="ko-KR" altLang="en-US" smtClean="0"/>
              <a:t>2016-11-27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797707-A783-41F3-8E5F-9ABA9B3150A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7359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10035445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35974" y="6627710"/>
            <a:ext cx="24641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4000" b="1" dirty="0" smtClean="0">
                <a:solidFill>
                  <a:srgbClr val="0070C0"/>
                </a:solidFill>
                <a:latin typeface="+mj-lt"/>
              </a:rPr>
              <a:t>얼굴 관리 </a:t>
            </a:r>
            <a:endParaRPr lang="ko-KR" altLang="en-US" sz="4000" b="1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99156" y="964407"/>
            <a:ext cx="5644494" cy="1107996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ko-KR" altLang="en-US" sz="6600" dirty="0" smtClean="0">
                <a:solidFill>
                  <a:srgbClr val="FFFF00"/>
                </a:solidFill>
              </a:rPr>
              <a:t>뷰티 헤어 살롱</a:t>
            </a:r>
            <a:endParaRPr lang="en-US" altLang="ko-KR" sz="6600" dirty="0" smtClean="0">
              <a:solidFill>
                <a:srgbClr val="FFFF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35974" y="7335596"/>
            <a:ext cx="235192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4000" b="1" dirty="0" smtClean="0">
                <a:solidFill>
                  <a:srgbClr val="0070C0"/>
                </a:solidFill>
              </a:rPr>
              <a:t>복부 관리</a:t>
            </a:r>
            <a:endParaRPr lang="ko-KR" altLang="en-US" sz="4000" b="1" dirty="0">
              <a:solidFill>
                <a:srgbClr val="0070C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58078" y="8043482"/>
            <a:ext cx="183896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4000" b="1" dirty="0" smtClean="0">
                <a:solidFill>
                  <a:srgbClr val="0070C0"/>
                </a:solidFill>
              </a:rPr>
              <a:t>등 관리</a:t>
            </a:r>
            <a:endParaRPr lang="ko-KR" altLang="en-US" sz="4000" b="1" dirty="0">
              <a:solidFill>
                <a:srgbClr val="0070C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283416" y="6627710"/>
            <a:ext cx="3393878" cy="707886"/>
          </a:xfrm>
          <a:prstGeom prst="rect">
            <a:avLst/>
          </a:prstGeom>
          <a:noFill/>
          <a:effectLst>
            <a:outerShdw blurRad="76200" dist="38100" dir="13500000" algn="br" rotWithShape="0">
              <a:srgbClr val="FF0000">
                <a:alpha val="4000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altLang="ko-KR" sz="4000" dirty="0" smtClean="0">
                <a:solidFill>
                  <a:srgbClr val="FFFF00"/>
                </a:solidFill>
              </a:rPr>
              <a:t>20</a:t>
            </a:r>
            <a:r>
              <a:rPr lang="ko-KR" altLang="en-US" sz="4000" dirty="0" smtClean="0">
                <a:solidFill>
                  <a:srgbClr val="FFFF00"/>
                </a:solidFill>
              </a:rPr>
              <a:t>불</a:t>
            </a:r>
            <a:r>
              <a:rPr lang="en-US" altLang="ko-KR" sz="4000" dirty="0" smtClean="0">
                <a:solidFill>
                  <a:srgbClr val="FFFF00"/>
                </a:solidFill>
              </a:rPr>
              <a:t>/</a:t>
            </a:r>
            <a:r>
              <a:rPr lang="en-US" altLang="ko-KR" sz="2400" dirty="0" smtClean="0">
                <a:solidFill>
                  <a:srgbClr val="FFFF00"/>
                </a:solidFill>
              </a:rPr>
              <a:t>5</a:t>
            </a:r>
            <a:r>
              <a:rPr lang="ko-KR" altLang="en-US" sz="2400" dirty="0" smtClean="0">
                <a:solidFill>
                  <a:srgbClr val="FFFF00"/>
                </a:solidFill>
              </a:rPr>
              <a:t>회       </a:t>
            </a:r>
            <a:r>
              <a:rPr lang="en-US" altLang="ko-KR" sz="4000" dirty="0" smtClean="0">
                <a:solidFill>
                  <a:srgbClr val="FFFF00"/>
                </a:solidFill>
              </a:rPr>
              <a:t>90</a:t>
            </a:r>
            <a:r>
              <a:rPr lang="ko-KR" altLang="en-US" sz="4000" dirty="0" smtClean="0">
                <a:solidFill>
                  <a:srgbClr val="FFFF00"/>
                </a:solidFill>
              </a:rPr>
              <a:t>불</a:t>
            </a:r>
            <a:endParaRPr lang="ko-KR" altLang="en-US" sz="4000" dirty="0">
              <a:solidFill>
                <a:srgbClr val="FFFF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294506" y="7335596"/>
            <a:ext cx="3377848" cy="707886"/>
          </a:xfrm>
          <a:prstGeom prst="rect">
            <a:avLst/>
          </a:prstGeom>
          <a:noFill/>
          <a:effectLst>
            <a:outerShdw blurRad="76200" dist="38100" dir="13500000" algn="br" rotWithShape="0">
              <a:srgbClr val="FF0000">
                <a:alpha val="4000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altLang="ko-KR" sz="4000" dirty="0">
                <a:solidFill>
                  <a:srgbClr val="FFFF00"/>
                </a:solidFill>
              </a:rPr>
              <a:t>3</a:t>
            </a:r>
            <a:r>
              <a:rPr lang="en-US" altLang="ko-KR" sz="4000" dirty="0" smtClean="0">
                <a:solidFill>
                  <a:srgbClr val="FFFF00"/>
                </a:solidFill>
              </a:rPr>
              <a:t>0</a:t>
            </a:r>
            <a:r>
              <a:rPr lang="ko-KR" altLang="en-US" sz="4000" dirty="0" smtClean="0">
                <a:solidFill>
                  <a:srgbClr val="FFFF00"/>
                </a:solidFill>
              </a:rPr>
              <a:t>불</a:t>
            </a:r>
            <a:r>
              <a:rPr lang="en-US" altLang="ko-KR" sz="4000" dirty="0" smtClean="0">
                <a:solidFill>
                  <a:srgbClr val="FFFF00"/>
                </a:solidFill>
              </a:rPr>
              <a:t>/</a:t>
            </a:r>
            <a:r>
              <a:rPr lang="en-US" altLang="ko-KR" sz="2400" dirty="0" smtClean="0">
                <a:solidFill>
                  <a:srgbClr val="FFFF00"/>
                </a:solidFill>
              </a:rPr>
              <a:t>5</a:t>
            </a:r>
            <a:r>
              <a:rPr lang="ko-KR" altLang="en-US" sz="2400" dirty="0" smtClean="0">
                <a:solidFill>
                  <a:srgbClr val="FFFF00"/>
                </a:solidFill>
              </a:rPr>
              <a:t>회   </a:t>
            </a:r>
            <a:r>
              <a:rPr lang="en-US" altLang="ko-KR" sz="4000" dirty="0" smtClean="0">
                <a:solidFill>
                  <a:srgbClr val="FFFF00"/>
                </a:solidFill>
              </a:rPr>
              <a:t>130</a:t>
            </a:r>
            <a:r>
              <a:rPr lang="ko-KR" altLang="en-US" sz="4000" dirty="0" smtClean="0">
                <a:solidFill>
                  <a:srgbClr val="FFFF00"/>
                </a:solidFill>
              </a:rPr>
              <a:t>불</a:t>
            </a:r>
            <a:endParaRPr lang="ko-KR" altLang="en-US" sz="4000" dirty="0">
              <a:solidFill>
                <a:srgbClr val="FFFF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294507" y="8043482"/>
            <a:ext cx="3377848" cy="707886"/>
          </a:xfrm>
          <a:prstGeom prst="rect">
            <a:avLst/>
          </a:prstGeom>
          <a:noFill/>
          <a:effectLst>
            <a:outerShdw blurRad="76200" dist="38100" dir="13500000" algn="br" rotWithShape="0">
              <a:srgbClr val="FF0000">
                <a:alpha val="4000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altLang="ko-KR" sz="4000" dirty="0" smtClean="0">
                <a:solidFill>
                  <a:srgbClr val="FFFF00"/>
                </a:solidFill>
              </a:rPr>
              <a:t>35</a:t>
            </a:r>
            <a:r>
              <a:rPr lang="ko-KR" altLang="en-US" sz="4000" dirty="0" smtClean="0">
                <a:solidFill>
                  <a:srgbClr val="FFFF00"/>
                </a:solidFill>
              </a:rPr>
              <a:t>불</a:t>
            </a:r>
            <a:r>
              <a:rPr lang="en-US" altLang="ko-KR" sz="4000" dirty="0" smtClean="0">
                <a:solidFill>
                  <a:srgbClr val="FFFF00"/>
                </a:solidFill>
              </a:rPr>
              <a:t>/</a:t>
            </a:r>
            <a:r>
              <a:rPr lang="en-US" altLang="ko-KR" sz="2400" dirty="0" smtClean="0">
                <a:solidFill>
                  <a:srgbClr val="FFFF00"/>
                </a:solidFill>
              </a:rPr>
              <a:t>5</a:t>
            </a:r>
            <a:r>
              <a:rPr lang="ko-KR" altLang="en-US" sz="2400" dirty="0" smtClean="0">
                <a:solidFill>
                  <a:srgbClr val="FFFF00"/>
                </a:solidFill>
              </a:rPr>
              <a:t>회   </a:t>
            </a:r>
            <a:r>
              <a:rPr lang="en-US" altLang="ko-KR" sz="4000" dirty="0" smtClean="0">
                <a:solidFill>
                  <a:srgbClr val="FFFF00"/>
                </a:solidFill>
              </a:rPr>
              <a:t>150</a:t>
            </a:r>
            <a:r>
              <a:rPr lang="ko-KR" altLang="en-US" sz="4000" dirty="0" smtClean="0">
                <a:solidFill>
                  <a:srgbClr val="FFFF00"/>
                </a:solidFill>
              </a:rPr>
              <a:t>불</a:t>
            </a:r>
            <a:endParaRPr lang="ko-KR" altLang="en-US" sz="4000" dirty="0">
              <a:solidFill>
                <a:srgbClr val="FFFF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047829" y="4366572"/>
            <a:ext cx="2295821" cy="175432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ko-KR" sz="5400" b="1" dirty="0" smtClean="0">
                <a:solidFill>
                  <a:srgbClr val="FF0000"/>
                </a:solidFill>
              </a:rPr>
              <a:t>BIG</a:t>
            </a:r>
          </a:p>
          <a:p>
            <a:r>
              <a:rPr lang="en-US" altLang="ko-KR" sz="5400" b="1" dirty="0" smtClean="0">
                <a:solidFill>
                  <a:srgbClr val="FF0000"/>
                </a:solidFill>
              </a:rPr>
              <a:t>EVENT!</a:t>
            </a:r>
            <a:endParaRPr lang="ko-KR" altLang="en-US" sz="5400" b="1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04427" y="8936034"/>
            <a:ext cx="31245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800" b="1" dirty="0" smtClean="0"/>
              <a:t>예약 및 상담 문의 </a:t>
            </a:r>
            <a:r>
              <a:rPr lang="en-US" altLang="ko-KR" sz="2800" b="1" dirty="0" smtClean="0"/>
              <a:t>:</a:t>
            </a:r>
            <a:endParaRPr lang="ko-KR" altLang="en-US" sz="28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466806" y="9512225"/>
            <a:ext cx="2233304" cy="523220"/>
          </a:xfrm>
          <a:prstGeom prst="rect">
            <a:avLst/>
          </a:prstGeom>
          <a:noFill/>
          <a:effectLst>
            <a:outerShdw blurRad="419100" dist="330200" dir="4920000" sx="39000" sy="39000" algn="t" rotWithShape="0">
              <a:schemeClr val="tx1">
                <a:alpha val="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altLang="ko-KR" sz="2800" b="1" dirty="0" smtClean="0">
                <a:solidFill>
                  <a:srgbClr val="FF0000"/>
                </a:solidFill>
              </a:rPr>
              <a:t>347-256-4533</a:t>
            </a:r>
            <a:endParaRPr lang="ko-KR" altLang="en-US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8763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</TotalTime>
  <Words>39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맑은 고딕</vt:lpstr>
      <vt:lpstr>Arial</vt:lpstr>
      <vt:lpstr>Calibri</vt:lpstr>
      <vt:lpstr>Calibri Light</vt:lpstr>
      <vt:lpstr>Office Theme</vt:lpstr>
      <vt:lpstr>PowerPoint Presentation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6</cp:revision>
  <dcterms:created xsi:type="dcterms:W3CDTF">2016-11-27T12:50:00Z</dcterms:created>
  <dcterms:modified xsi:type="dcterms:W3CDTF">2016-11-27T13:45:13Z</dcterms:modified>
</cp:coreProperties>
</file>